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D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9405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CLIMATISATION SCANNER, TIROIR 4-4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38683" y="9639333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210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143248" y="7024702"/>
            <a:ext cx="1500198" cy="571504"/>
          </a:xfrm>
          <a:prstGeom prst="rect">
            <a:avLst/>
          </a:prstGeom>
          <a:solidFill>
            <a:srgbClr val="5DD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 4-4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3248" y="4024306"/>
            <a:ext cx="1500198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TCN5-10-060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5400000">
            <a:off x="2678901" y="5810256"/>
            <a:ext cx="24288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214950" y="962061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216</TotalTime>
  <Words>16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25</cp:revision>
  <dcterms:created xsi:type="dcterms:W3CDTF">2011-09-14T09:52:56Z</dcterms:created>
  <dcterms:modified xsi:type="dcterms:W3CDTF">2011-12-19T16:16:17Z</dcterms:modified>
</cp:coreProperties>
</file>